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62" r:id="rId5"/>
    <p:sldId id="260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C09"/>
    <a:srgbClr val="945200"/>
    <a:srgbClr val="941100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7"/>
  </p:normalViewPr>
  <p:slideViewPr>
    <p:cSldViewPr snapToGrid="0">
      <p:cViewPr varScale="1">
        <p:scale>
          <a:sx n="97" d="100"/>
          <a:sy n="97" d="100"/>
        </p:scale>
        <p:origin x="10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AE3793F-55CC-3C51-53E2-FAF33F54BD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II ECOPOLTUR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C6CF7C5-C5C7-EE6A-330D-EF42BD1847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EBF73-A6BC-E647-B26C-B9B6761EA5E9}" type="datetimeFigureOut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625C13-D639-C96C-1D80-B99AC2671E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B719AA-21C1-EB30-9953-730FD12252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3F7F5-5F7B-F946-81B9-C1D72C1879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78223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II ECOPOLTUR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0A68-6460-B449-AB8F-03B4254D36C5}" type="datetimeFigureOut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A1061-D677-984C-A4A7-66E6290DB8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00264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88720-EBA8-42C2-8311-44E4EA6F7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82F423-BE1B-BD73-9E92-AD6A58E5B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A2D2DF-C94E-A6AC-267E-E410967B9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DFB0-4E36-6341-AE59-0CF5845DFD0A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CD772-495D-EFD4-93C1-3C9FD82E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3D22A2-D4FA-48D6-A5A6-6A0606E6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83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DD114-9CC5-B9C5-F8C3-DEDAAADD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333656-FC2D-7C98-A192-2C3978746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A765A8-2B9C-3EEA-C545-8BD9C5DA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0E48-F9A0-C94C-A6D3-890186871435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BB45E6-41D6-F696-167F-9E832BAB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AB961-848C-62FB-BB7B-C051F739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38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BD043-CE75-E977-53EB-39F12F5A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6CB3D4-DA9E-79B3-13F1-A9BA74794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D78E7E-2833-8EAA-81C4-37DE5317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19DF-2775-0043-8861-2FD4F60620D2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7CCB98-A60A-D6C7-BECB-5B0D2B4A4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B80D7-95F6-3DC4-CF63-4A8AA7AF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53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CBB28-970D-9A30-F657-7905F69F3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9F4B82-991E-6C9E-C5CC-640075B59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90B8D1-1B69-8465-8C97-C720B5879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C9706D-B603-CA7D-7C67-2E10A7C7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8B05-6135-A34C-8129-A0B5BDA2C4E7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D24186-15C5-F0CA-0374-524B60F92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EA9077-C486-DD34-B8B2-74FF3D17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78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62B1B-31E4-9F8A-954E-4DB7C8C2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AA06A-0210-946E-85BA-D89AFB66F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E4EC50-9B8B-A109-596B-040AF57ED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E60AF2-6A18-FEB4-B14D-EB4D6E8C8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75C26A-1AE4-588E-5492-9364A2AAB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B286CC9-94A9-093D-A78A-2C1264F90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0B1F-D4DA-AA41-9993-F45E237D9A15}" type="datetime1">
              <a:rPr lang="pt-BR" smtClean="0"/>
              <a:t>05/05/2025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5AA8E2B-BC80-268C-9B85-338D7F9AA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09B33D-7B71-2949-BF01-F616F6205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59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59723-0E5A-EB5F-218B-7EB3A2F4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E63677-5C85-B02D-E7C6-3CA9BD61D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08EA-41B1-7A43-8B04-6545287BE441}" type="datetime1">
              <a:rPr lang="pt-BR" smtClean="0"/>
              <a:t>05/05/2025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4C775E-84BD-2CAF-510D-A0714175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C1813C-1E9A-6272-E62D-545D6B60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7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4FF106-5DF1-5B6A-4FFF-7E5D00FA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E8A8B-E49C-754A-B28A-379F639259FF}" type="datetime1">
              <a:rPr lang="pt-BR" smtClean="0"/>
              <a:t>05/05/2025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C8BA2E-6AFF-214F-AB86-7BEAEEE2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20BA1B5-DE78-C09A-0BE9-194A7FFA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2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0B7CB-615C-7ABD-297F-25ED96830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C1E048-A83D-0A03-5BC1-64B9B11F2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1BEFD1-44DB-8EB0-8638-526CB3843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AE4211-7A21-677E-B901-66E3208C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BA42-32D2-8644-B167-C59C92484233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FC7559-72B9-E6C8-8F18-D1362120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1883A5-3E9D-6904-A2DB-87EE2E36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25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B0654-4D9F-9A49-0F1A-33A2603A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3F37D1-050F-3F9E-63DC-7EDED15F6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166DA7-E970-7728-5C42-A2E67E3A7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3586F1-7230-B3AE-F1CE-B65F14BE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6F13-B652-6E41-BA8B-8673BAE86B6E}" type="datetime1">
              <a:rPr lang="pt-BR" smtClean="0"/>
              <a:t>05/05/2025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61395E-B6C6-695F-4B2A-E42B9220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73EA91-58F7-6444-910B-24C62482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33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FAEB1-9AC0-7816-2776-E80EFEE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C8A91A-1447-14DD-C82C-7D45E6DF0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18D6F7-0902-42BB-9CDB-E9D50B1B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E89A5-FFD8-6241-A344-209D44D5CFBF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502FAF-CFEB-2D62-3A2E-6BF5BE02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1909EB-56EA-450C-C375-9CBBF4E8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70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B64064-31D1-10A6-1076-D112AA691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B52674-D980-3554-04A2-098027890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61C6FB-72FE-AFED-6942-1D7DBD3F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936C-94D9-0248-BCEA-DBF908F02912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195DD9-D556-9F8C-65A4-1EE98675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9C8E10-B2F2-C62A-264D-DEA36D02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13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33153ED-DE11-98D7-8072-08700190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8540DA-2A36-0D07-F01F-FD48238CC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39F4FD-CA1C-D00B-3797-9CC8C3B50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4B1381-305F-4F4B-B68A-991E57D1FD25}" type="datetime1">
              <a:rPr lang="pt-BR" smtClean="0"/>
              <a:t>05/05/2025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8B1B1F-0681-CFC1-59AA-D3CD56D57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0F5C28-180B-DAEF-68C6-779FF9477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C654B-04A3-D34A-A02F-68CCE5BF30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4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86AF236B-BFDC-86AA-E5EB-B6A346B27D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211393" cy="2738784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C1B973-C336-083B-2961-2158C0EB6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67191"/>
            <a:ext cx="9144000" cy="1112475"/>
          </a:xfrm>
        </p:spPr>
        <p:txBody>
          <a:bodyPr>
            <a:normAutofit/>
          </a:bodyPr>
          <a:lstStyle/>
          <a:p>
            <a:r>
              <a:rPr lang="es-ES_tradnl" sz="58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Título</a:t>
            </a:r>
            <a:endParaRPr lang="es-ES_tradnl" dirty="0">
              <a:solidFill>
                <a:srgbClr val="9411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8F75A1-7D27-68DE-CAEF-753BA7277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3536"/>
            <a:ext cx="9144000" cy="1655762"/>
          </a:xfrm>
        </p:spPr>
        <p:txBody>
          <a:bodyPr/>
          <a:lstStyle/>
          <a:p>
            <a:r>
              <a:rPr lang="es-ES_tradnl" b="1" dirty="0">
                <a:latin typeface="Montserrat" pitchFamily="2" charset="77"/>
              </a:rPr>
              <a:t>Autor (institución)</a:t>
            </a:r>
          </a:p>
          <a:p>
            <a:r>
              <a:rPr lang="es-ES_tradnl" b="1" dirty="0">
                <a:latin typeface="Montserrat" pitchFamily="2" charset="77"/>
              </a:rPr>
              <a:t>Autor (institución)</a:t>
            </a:r>
          </a:p>
          <a:p>
            <a:r>
              <a:rPr lang="es-ES_tradnl" b="1" dirty="0">
                <a:latin typeface="Montserrat" pitchFamily="2" charset="77"/>
              </a:rPr>
              <a:t>Autor  (institución)</a:t>
            </a:r>
          </a:p>
        </p:txBody>
      </p:sp>
      <p:pic>
        <p:nvPicPr>
          <p:cNvPr id="8" name="Imagem 7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64315105-7703-9BDE-7C56-DEDDA2565A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069" y="0"/>
            <a:ext cx="6301862" cy="27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92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8CB8F6C-1F9D-CD88-02C8-E593B2403A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F704F-FE30-4DA6-5755-980E2BA36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sz="2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7389AF0C-473A-272C-DE00-F4015A848F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DE2D81AE-1C6B-076B-9066-DE68EBCA91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E74992-D989-E1E0-4269-529D89A7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3928127" cy="909208"/>
          </a:xfrm>
        </p:spPr>
        <p:txBody>
          <a:bodyPr>
            <a:noAutofit/>
          </a:bodyPr>
          <a:lstStyle/>
          <a:p>
            <a:r>
              <a:rPr lang="es-ES_tradnl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Introducción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6F53E85-88AD-3423-4580-5BE7A8F1B0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4802" y="6560595"/>
            <a:ext cx="11986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Seminario Internacional La Economía Política del Turismo: Desafíos y compromisos del turismo en el mundo contemporáneo.  - Belém,  del 16 al 21 de agosto de 2025</a:t>
            </a:r>
          </a:p>
        </p:txBody>
      </p:sp>
    </p:spTree>
    <p:extLst>
      <p:ext uri="{BB962C8B-B14F-4D97-AF65-F5344CB8AC3E}">
        <p14:creationId xmlns:p14="http://schemas.microsoft.com/office/powerpoint/2010/main" val="355861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6600-D90F-54FA-7C14-ED0AAF10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090E78A-4C03-6B71-0689-E4BB0CDD73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F4BC72-FACE-EEB8-345E-099D3C4D8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5140DA38-4D7F-4920-D113-18372BBB4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844EC416-A6B9-A8DF-9A93-61C1793B49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24BFF2-72CE-E50A-18D7-A77BB64D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6485798" cy="909208"/>
          </a:xfrm>
        </p:spPr>
        <p:txBody>
          <a:bodyPr>
            <a:noAutofit/>
          </a:bodyPr>
          <a:lstStyle/>
          <a:p>
            <a:r>
              <a:rPr lang="es-ES_tradnl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Revisión bibliográfica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EC5E75-3C93-3E91-A03A-FB81758EB7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4802" y="6560595"/>
            <a:ext cx="11986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Seminario Internacional La Economía Política del Turismo: Desafíos y compromisos del turismo en el mundo contemporáneo.  - Belém,  del 16 al 21 de agosto de 2025</a:t>
            </a:r>
          </a:p>
        </p:txBody>
      </p:sp>
    </p:spTree>
    <p:extLst>
      <p:ext uri="{BB962C8B-B14F-4D97-AF65-F5344CB8AC3E}">
        <p14:creationId xmlns:p14="http://schemas.microsoft.com/office/powerpoint/2010/main" val="99458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E33EE-D2AF-CC8D-99CE-055F4EC1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18CC99B-FE8E-FF21-6960-F7141DEAB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FDD95-3701-9DB7-8580-96272B3EF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99131D4C-5EE6-044A-BACB-07F0D97198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8D494FFA-C26D-E400-3EBA-58051C18B7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FECB63-2A1E-5D4B-A24F-DBA96A68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5896075" cy="909208"/>
          </a:xfrm>
        </p:spPr>
        <p:txBody>
          <a:bodyPr>
            <a:normAutofit/>
          </a:bodyPr>
          <a:lstStyle/>
          <a:p>
            <a:r>
              <a:rPr lang="es-ES_tradnl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Metodología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BCA3B8B-4452-BEE1-9750-E1F3F2C920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4802" y="6560595"/>
            <a:ext cx="11986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Seminario Internacional La Economía Política del Turismo: Desafíos y compromisos del turismo en el mundo contemporáneo.  - Belém,  del 16 al 21 de agosto de 2025</a:t>
            </a:r>
          </a:p>
        </p:txBody>
      </p:sp>
    </p:spTree>
    <p:extLst>
      <p:ext uri="{BB962C8B-B14F-4D97-AF65-F5344CB8AC3E}">
        <p14:creationId xmlns:p14="http://schemas.microsoft.com/office/powerpoint/2010/main" val="117436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036EB-8EFF-9507-3EDF-8891165EE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216E62B-9AC7-B409-971D-FB2DD76267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5AFCF1-CBC9-E4B5-E636-0D85B7E9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5" y="388986"/>
            <a:ext cx="6535596" cy="835673"/>
          </a:xfrm>
        </p:spPr>
        <p:txBody>
          <a:bodyPr>
            <a:normAutofit/>
          </a:bodyPr>
          <a:lstStyle/>
          <a:p>
            <a:r>
              <a:rPr lang="es-ES_tradnl" sz="43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8810D3-0CAA-FB03-8874-F5FECBB48B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ES_tradnl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90AAD3-E56A-AB98-2833-A3E1F6062A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ES_tradnl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4E8CAD02-8B01-629C-0563-9C0EF9EB41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DDDF5450-98D6-5D2F-A3A5-16EABAC936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E206469-F487-0B17-135E-912F6259EF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4802" y="6560595"/>
            <a:ext cx="11986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Seminario Internacional La Economía Política del Turismo: Desafíos y compromisos del turismo en el mundo contemporáneo.  - Belém,  del 16 al 21 de agosto de 2025</a:t>
            </a:r>
          </a:p>
        </p:txBody>
      </p:sp>
    </p:spTree>
    <p:extLst>
      <p:ext uri="{BB962C8B-B14F-4D97-AF65-F5344CB8AC3E}">
        <p14:creationId xmlns:p14="http://schemas.microsoft.com/office/powerpoint/2010/main" val="4277481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EA7B7-FCC7-53AC-1C2E-DFDA177F3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4E20186A-8F69-7780-349B-B39217AB9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0119"/>
            <a:ext cx="12192000" cy="1331307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C86DC6-9770-B5B3-FE92-2D74A72DE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sz="23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2974FF6D-DE85-E655-8E5F-696AC78A7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6" name="Caixa de Texto 11">
            <a:extLst>
              <a:ext uri="{FF2B5EF4-FFF2-40B4-BE49-F238E27FC236}">
                <a16:creationId xmlns:a16="http://schemas.microsoft.com/office/drawing/2014/main" id="{2120C546-6869-FE18-3939-B557BBF54D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389" y="806823"/>
            <a:ext cx="2571004" cy="504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dirty="0">
                <a:solidFill>
                  <a:srgbClr val="B48229"/>
                </a:solidFill>
                <a:effectLst/>
                <a:latin typeface="Montserrat Medium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II ECOPOLTUR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2B52FB-B907-C4D3-99B1-DD3054F5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6565311" cy="909208"/>
          </a:xfrm>
        </p:spPr>
        <p:txBody>
          <a:bodyPr>
            <a:normAutofit fontScale="90000"/>
          </a:bodyPr>
          <a:lstStyle/>
          <a:p>
            <a:r>
              <a:rPr lang="es-ES_tradnl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Consideraciones finales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3E08000-F49C-116A-9E48-6B87B35EA1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4802" y="6560595"/>
            <a:ext cx="11986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II Seminario Internacional La Economía Política del Turismo: Desafíos y compromisos del turismo en el mundo contemporáneo.  - Belém,  del 16 al 21 de agosto de 2025</a:t>
            </a:r>
          </a:p>
        </p:txBody>
      </p:sp>
    </p:spTree>
    <p:extLst>
      <p:ext uri="{BB962C8B-B14F-4D97-AF65-F5344CB8AC3E}">
        <p14:creationId xmlns:p14="http://schemas.microsoft.com/office/powerpoint/2010/main" val="350961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1B88E-D703-D608-BB7C-2CF36A79A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4B8210B4-50FC-2C34-0B19-A9EA456E05C0}"/>
              </a:ext>
            </a:extLst>
          </p:cNvPr>
          <p:cNvSpPr>
            <a:spLocks/>
          </p:cNvSpPr>
          <p:nvPr/>
        </p:nvSpPr>
        <p:spPr>
          <a:xfrm>
            <a:off x="0" y="-20119"/>
            <a:ext cx="12192000" cy="6878119"/>
          </a:xfrm>
          <a:prstGeom prst="rect">
            <a:avLst/>
          </a:prstGeom>
          <a:blipFill>
            <a:blip r:embed="rId2">
              <a:alphaModFix amt="37000"/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_tradnl">
                <a:solidFill>
                  <a:srgbClr val="941100"/>
                </a:solidFill>
              </a:rPr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3E6124-7283-76B9-F831-475EA751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1DD878E2-DA3A-6490-817C-5B5F18FABB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" y="0"/>
            <a:ext cx="1856932" cy="131118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8EA6DE-AADB-DEDA-F8A8-17AA0B06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24" y="352219"/>
            <a:ext cx="6909867" cy="909208"/>
          </a:xfrm>
        </p:spPr>
        <p:txBody>
          <a:bodyPr>
            <a:normAutofit/>
          </a:bodyPr>
          <a:lstStyle/>
          <a:p>
            <a:r>
              <a:rPr lang="es-ES_tradnl" sz="40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Lista de referencias</a:t>
            </a:r>
          </a:p>
        </p:txBody>
      </p:sp>
    </p:spTree>
    <p:extLst>
      <p:ext uri="{BB962C8B-B14F-4D97-AF65-F5344CB8AC3E}">
        <p14:creationId xmlns:p14="http://schemas.microsoft.com/office/powerpoint/2010/main" val="416751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95B3BB-A1FA-9E99-31B1-35FDFC60B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0" y="627017"/>
            <a:ext cx="5135880" cy="5852159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_tradnl" sz="2400" b="1" dirty="0">
                <a:latin typeface="Montserrat" pitchFamily="2" charset="77"/>
              </a:rPr>
              <a:t>Autor 1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Institución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Email de contacto</a:t>
            </a: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b="1" dirty="0">
                <a:latin typeface="Montserrat" pitchFamily="2" charset="77"/>
              </a:rPr>
              <a:t>Autor 2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Institución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Email de contacto</a:t>
            </a: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b="1" dirty="0">
                <a:latin typeface="Montserrat" pitchFamily="2" charset="77"/>
              </a:rPr>
              <a:t>Autor 3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Institución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000" dirty="0">
                <a:latin typeface="Montserrat" pitchFamily="2" charset="77"/>
              </a:rPr>
              <a:t>Email de contacto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s-ES_tradnl" sz="2000" dirty="0">
              <a:latin typeface="Montserrat" pitchFamily="2" charset="77"/>
            </a:endParaRPr>
          </a:p>
          <a:p>
            <a:pPr marL="0" indent="0" algn="ctr">
              <a:buNone/>
            </a:pPr>
            <a:endParaRPr lang="es-ES_tradnl" sz="2000" dirty="0">
              <a:latin typeface="Montserrat" pitchFamily="2" charset="77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ADDA633-A95A-2DC8-10B8-860D928A6AD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305006" y="617220"/>
            <a:ext cx="0" cy="562356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7C3E09DB-966F-B1BB-A4B6-BD23CDE693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12126" y="4167051"/>
            <a:ext cx="2299063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765BD7-4FFC-20F3-AF11-F3F5FA03EB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17913" y="3949148"/>
            <a:ext cx="2213113" cy="217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5D4C2F5-E528-EEBB-5F34-4A73FB74C7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1953323"/>
            <a:ext cx="6024265" cy="261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4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208</Words>
  <Application>Microsoft Macintosh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Montserrat</vt:lpstr>
      <vt:lpstr>Montserrat Medium</vt:lpstr>
      <vt:lpstr>Verdana</vt:lpstr>
      <vt:lpstr>Tema do Office</vt:lpstr>
      <vt:lpstr>Título</vt:lpstr>
      <vt:lpstr>Introducción</vt:lpstr>
      <vt:lpstr>Revisión bibliográfica</vt:lpstr>
      <vt:lpstr>Metodología</vt:lpstr>
      <vt:lpstr>Resultados</vt:lpstr>
      <vt:lpstr>Consideraciones finales</vt:lpstr>
      <vt:lpstr>Lista de referencias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Larissa Prado Rodrigues</dc:creator>
  <cp:lastModifiedBy>Larissa Prado Rodrigues</cp:lastModifiedBy>
  <cp:revision>17</cp:revision>
  <dcterms:created xsi:type="dcterms:W3CDTF">2025-05-04T22:47:35Z</dcterms:created>
  <dcterms:modified xsi:type="dcterms:W3CDTF">2025-05-05T19:22:04Z</dcterms:modified>
</cp:coreProperties>
</file>